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73" autoAdjust="0"/>
  </p:normalViewPr>
  <p:slideViewPr>
    <p:cSldViewPr>
      <p:cViewPr varScale="1">
        <p:scale>
          <a:sx n="82" d="100"/>
          <a:sy n="82" d="100"/>
        </p:scale>
        <p:origin x="147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4BA314D8-F356-463C-B710-5AD62FFE86F0}" type="datetimeFigureOut">
              <a:rPr lang="ru-RU" smtClean="0"/>
              <a:t>01.09.2022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161E2020-3945-4743-8E4B-FE636249DC6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4BA314D8-F356-463C-B710-5AD62FFE86F0}" type="datetimeFigureOut">
              <a:rPr lang="ru-RU" smtClean="0"/>
              <a:t>01.09.2022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4BA314D8-F356-463C-B710-5AD62FFE86F0}" type="datetimeFigureOut">
              <a:rPr lang="ru-RU" smtClean="0"/>
              <a:t>01.09.2022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4BA314D8-F356-463C-B710-5AD62FFE86F0}" type="datetimeFigureOut">
              <a:rPr lang="ru-RU" smtClean="0"/>
              <a:t>01.09.2022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4BA314D8-F356-463C-B710-5AD62FFE86F0}" type="datetimeFigureOut">
              <a:rPr lang="ru-RU" smtClean="0"/>
              <a:t>01.09.2022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61E2020-3945-4743-8E4B-FE636249DC6E}"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4BA314D8-F356-463C-B710-5AD62FFE86F0}" type="datetimeFigureOut">
              <a:rPr lang="ru-RU" smtClean="0"/>
              <a:t>01.09.2022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4BA314D8-F356-463C-B710-5AD62FFE86F0}" type="datetimeFigureOut">
              <a:rPr lang="ru-RU" smtClean="0"/>
              <a:t>01.09.2022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4BA314D8-F356-463C-B710-5AD62FFE86F0}" type="datetimeFigureOut">
              <a:rPr lang="ru-RU" smtClean="0"/>
              <a:t>01.09.2022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BA314D8-F356-463C-B710-5AD62FFE86F0}" type="datetimeFigureOut">
              <a:rPr lang="ru-RU" smtClean="0"/>
              <a:t>01.09.2022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4BA314D8-F356-463C-B710-5AD62FFE86F0}" type="datetimeFigureOut">
              <a:rPr lang="ru-RU" smtClean="0"/>
              <a:t>01.09.2022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61E2020-3945-4743-8E4B-FE636249DC6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4BA314D8-F356-463C-B710-5AD62FFE86F0}" type="datetimeFigureOut">
              <a:rPr lang="ru-RU" smtClean="0"/>
              <a:t>01.09.2022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161E2020-3945-4743-8E4B-FE636249DC6E}"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A314D8-F356-463C-B710-5AD62FFE86F0}" type="datetimeFigureOut">
              <a:rPr lang="ru-RU" smtClean="0"/>
              <a:t>01.09.2022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61E2020-3945-4743-8E4B-FE636249DC6E}"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8600" y="2780928"/>
            <a:ext cx="8204448" cy="1758057"/>
          </a:xfrm>
        </p:spPr>
        <p:txBody>
          <a:bodyPr>
            <a:normAutofit/>
          </a:bodyPr>
          <a:lstStyle/>
          <a:p>
            <a:r>
              <a:rPr lang="sl-SI" sz="6000" b="1" dirty="0">
                <a:solidFill>
                  <a:schemeClr val="tx1"/>
                </a:solidFill>
              </a:rPr>
              <a:t>Vaje za skoliozo</a:t>
            </a:r>
            <a:endParaRPr lang="ru-RU" sz="6000" b="1" dirty="0">
              <a:solidFill>
                <a:schemeClr val="tx1"/>
              </a:solidFill>
            </a:endParaRPr>
          </a:p>
        </p:txBody>
      </p:sp>
      <p:pic>
        <p:nvPicPr>
          <p:cNvPr id="4" name="Рисунок 3" descr="mogy-logo-2.png"/>
          <p:cNvPicPr>
            <a:picLocks noChangeAspect="1"/>
          </p:cNvPicPr>
          <p:nvPr/>
        </p:nvPicPr>
        <p:blipFill>
          <a:blip r:embed="rId2" cstate="print"/>
          <a:stretch>
            <a:fillRect/>
          </a:stretch>
        </p:blipFill>
        <p:spPr>
          <a:xfrm>
            <a:off x="2987824" y="1902555"/>
            <a:ext cx="3352693" cy="17281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9. DVIGOVANJE  TRUPA S POKRČENIMI ROKAMI</a:t>
            </a:r>
            <a:endParaRPr lang="ru-RU" sz="4000" dirty="0"/>
          </a:p>
        </p:txBody>
      </p:sp>
      <p:sp>
        <p:nvSpPr>
          <p:cNvPr id="10" name="Содержимое 9"/>
          <p:cNvSpPr>
            <a:spLocks noGrp="1"/>
          </p:cNvSpPr>
          <p:nvPr>
            <p:ph sz="half" idx="1"/>
          </p:nvPr>
        </p:nvSpPr>
        <p:spPr>
          <a:xfrm>
            <a:off x="323528" y="1913376"/>
            <a:ext cx="8496944" cy="2019680"/>
          </a:xfrm>
        </p:spPr>
        <p:txBody>
          <a:bodyPr>
            <a:normAutofit/>
          </a:bodyPr>
          <a:lstStyle/>
          <a:p>
            <a:r>
              <a:rPr lang="sl-SI" sz="1800" dirty="0"/>
              <a:t>Izvedba:  Vaja za kifozo in skoliozo se izvaja med ležanjem na trebuhu. Roki pokrčite v komolcih in jih položite ob telo. Počasi dvigujte trup in pokrčene roke, do višine, ki je še udobna. Nogi ostaneta na tleh, vrat naj ne bo preveč obremenjen in napet.  V tem položaju ostanite nekaj sekund, nato se počasi spustite na tla.</a:t>
            </a:r>
          </a:p>
          <a:p>
            <a:r>
              <a:rPr lang="sl-SI" sz="1800" dirty="0"/>
              <a:t>Vajo ponovite 10-15 krat.</a:t>
            </a:r>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422701" y="3429000"/>
            <a:ext cx="5957610" cy="295232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10. PLAVALEC</a:t>
            </a:r>
            <a:br>
              <a:rPr lang="sl-SI" sz="4000" dirty="0"/>
            </a:br>
            <a:endParaRPr lang="ru-RU" sz="4000" dirty="0"/>
          </a:p>
        </p:txBody>
      </p:sp>
      <p:sp>
        <p:nvSpPr>
          <p:cNvPr id="10" name="Содержимое 9"/>
          <p:cNvSpPr>
            <a:spLocks noGrp="1"/>
          </p:cNvSpPr>
          <p:nvPr>
            <p:ph sz="half" idx="1"/>
          </p:nvPr>
        </p:nvSpPr>
        <p:spPr>
          <a:xfrm>
            <a:off x="323528" y="1913376"/>
            <a:ext cx="8496944" cy="2019680"/>
          </a:xfrm>
        </p:spPr>
        <p:txBody>
          <a:bodyPr>
            <a:normAutofit/>
          </a:bodyPr>
          <a:lstStyle/>
          <a:p>
            <a:r>
              <a:rPr lang="sl-SI" sz="1800" dirty="0"/>
              <a:t>Izvedba:  Lezite na trebuh, roke iztegnite naprej, dlani naj bodo obrnjene navzdol, nogi sta iztegnjeni. Hkrati dvignite desno roko in levo nogo, zadržite nekaj sekund in spustite v začetni položaj. Nato vajo ponovite z levo roko in desno nogo.</a:t>
            </a:r>
          </a:p>
          <a:p>
            <a:r>
              <a:rPr lang="sl-SI" sz="1800" dirty="0"/>
              <a:t>Vajo ponovite 10-15 krat.</a:t>
            </a:r>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204095" y="3284984"/>
            <a:ext cx="6248225" cy="309634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1. DVIGOVANJE RAZPRTIH ROK</a:t>
            </a:r>
            <a:br>
              <a:rPr lang="sl-SI" dirty="0"/>
            </a:br>
            <a:endParaRPr lang="ru-RU" dirty="0"/>
          </a:p>
        </p:txBody>
      </p:sp>
      <p:sp>
        <p:nvSpPr>
          <p:cNvPr id="10" name="Содержимое 9"/>
          <p:cNvSpPr>
            <a:spLocks noGrp="1"/>
          </p:cNvSpPr>
          <p:nvPr>
            <p:ph sz="half" idx="1"/>
          </p:nvPr>
        </p:nvSpPr>
        <p:spPr>
          <a:xfrm>
            <a:off x="323528" y="1484784"/>
            <a:ext cx="8496944" cy="1947672"/>
          </a:xfrm>
        </p:spPr>
        <p:txBody>
          <a:bodyPr>
            <a:noAutofit/>
          </a:bodyPr>
          <a:lstStyle/>
          <a:p>
            <a:r>
              <a:rPr lang="sl-SI" sz="1800" dirty="0"/>
              <a:t>Izvedba: Lezite na trebuh, odročite roki in ju iztegnite. Nogi ostaneta skupaj in se dotikata tal. V kolikor zmorete, brado dvignite nekaj centimetrov od tal, ob tem ne obremenjujte vratu.  Brada lahko ostane tudi na tleh. Iz tega položaja dvignite roke in potisnite lopatici skupaj. Ta položaj zadržite nekaj sekund nato se vrnite v začetni položaj.</a:t>
            </a:r>
          </a:p>
          <a:p>
            <a:pPr>
              <a:buNone/>
            </a:pPr>
            <a:endParaRPr lang="sl-SI" sz="1800" dirty="0"/>
          </a:p>
          <a:p>
            <a:r>
              <a:rPr lang="sl-SI" sz="1800" dirty="0"/>
              <a:t>Vajo ponovite 10-15 krat.</a:t>
            </a:r>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546372" y="3601564"/>
            <a:ext cx="6045314" cy="299578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Autofit/>
          </a:bodyPr>
          <a:lstStyle/>
          <a:p>
            <a:r>
              <a:rPr lang="sl-SI" sz="4000" dirty="0"/>
              <a:t>2. DVIGOVANJE TELESA Z ROKAMI ZA GLAVO</a:t>
            </a:r>
            <a:endParaRPr lang="ru-RU" sz="4000" dirty="0"/>
          </a:p>
        </p:txBody>
      </p:sp>
      <p:sp>
        <p:nvSpPr>
          <p:cNvPr id="10" name="Содержимое 9"/>
          <p:cNvSpPr>
            <a:spLocks noGrp="1"/>
          </p:cNvSpPr>
          <p:nvPr>
            <p:ph sz="half" idx="1"/>
          </p:nvPr>
        </p:nvSpPr>
        <p:spPr>
          <a:xfrm>
            <a:off x="323528" y="1988840"/>
            <a:ext cx="8496944" cy="1947672"/>
          </a:xfrm>
        </p:spPr>
        <p:txBody>
          <a:bodyPr>
            <a:normAutofit fontScale="70000" lnSpcReduction="20000"/>
          </a:bodyPr>
          <a:lstStyle/>
          <a:p>
            <a:r>
              <a:rPr lang="sl-SI" dirty="0"/>
              <a:t>Izvedba: Vaja je zelo primerna za težave s torakalno osteohondrozo.  Lezite na trebuh, roke položite na zatilje in poizkušajte dvigniti prsni koš od tal. Ne obremenjujte ledvenega dela hrbtenice, večji del obremenitve naj bo usmerjen na srednji del hrbtenice. Telo v tem položaju zadržite za nekaj sekund, nato se vrnite v začetni položaj. Pomembno je, da vratu med izvedbo  ne obremenjujete preveč.</a:t>
            </a:r>
          </a:p>
          <a:p>
            <a:endParaRPr lang="sl-SI" dirty="0"/>
          </a:p>
          <a:p>
            <a:r>
              <a:rPr lang="sl-SI" dirty="0"/>
              <a:t>Vajo ponovite 10-15 krat.</a:t>
            </a:r>
          </a:p>
          <a:p>
            <a:endParaRPr lang="sl-SI" dirty="0"/>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619672" y="3717032"/>
            <a:ext cx="5900004" cy="292378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3. DVIGOVANJE IZTEGNJENE NOGE</a:t>
            </a:r>
            <a:br>
              <a:rPr lang="sl-SI" dirty="0"/>
            </a:br>
            <a:endParaRPr lang="ru-RU" dirty="0"/>
          </a:p>
        </p:txBody>
      </p:sp>
      <p:sp>
        <p:nvSpPr>
          <p:cNvPr id="10" name="Содержимое 9"/>
          <p:cNvSpPr>
            <a:spLocks noGrp="1"/>
          </p:cNvSpPr>
          <p:nvPr>
            <p:ph sz="half" idx="1"/>
          </p:nvPr>
        </p:nvSpPr>
        <p:spPr>
          <a:xfrm>
            <a:off x="323528" y="1772816"/>
            <a:ext cx="8496944" cy="1947672"/>
          </a:xfrm>
        </p:spPr>
        <p:txBody>
          <a:bodyPr>
            <a:normAutofit/>
          </a:bodyPr>
          <a:lstStyle/>
          <a:p>
            <a:r>
              <a:rPr lang="sl-SI" sz="1800" dirty="0"/>
              <a:t>Izvedba:  Lezite na trebuh in položite roki ob telo, glava počiva na bradi. Nogi sta iztegnjeni.  Eno nogo počasi dvigujte in jo zadržite na zgornji točki za nekaj sekund. Nogo počasi spustite. V spodnjem delu hrbtenice boste začutili prijetno napetost. Naredite  10-15 ponovitev z eno nogo, nato isto število ponovitev z drugo nogo, da bodo mišice na obeh straneh enakomerno vključene.</a:t>
            </a:r>
          </a:p>
          <a:p>
            <a:endParaRPr lang="sl-SI" dirty="0"/>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475656" y="3321948"/>
            <a:ext cx="6116028" cy="3030831"/>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4. DVIGOVANJE POKRČENIH NOG</a:t>
            </a:r>
            <a:br>
              <a:rPr lang="sl-SI" sz="4800" dirty="0"/>
            </a:br>
            <a:endParaRPr lang="ru-RU" sz="4400" dirty="0"/>
          </a:p>
        </p:txBody>
      </p:sp>
      <p:sp>
        <p:nvSpPr>
          <p:cNvPr id="10" name="Содержимое 9"/>
          <p:cNvSpPr>
            <a:spLocks noGrp="1"/>
          </p:cNvSpPr>
          <p:nvPr>
            <p:ph sz="half" idx="1"/>
          </p:nvPr>
        </p:nvSpPr>
        <p:spPr>
          <a:xfrm>
            <a:off x="323528" y="1700808"/>
            <a:ext cx="8496944" cy="2019680"/>
          </a:xfrm>
        </p:spPr>
        <p:txBody>
          <a:bodyPr>
            <a:normAutofit/>
          </a:bodyPr>
          <a:lstStyle/>
          <a:p>
            <a:r>
              <a:rPr lang="sl-SI" sz="1800" dirty="0"/>
              <a:t>Izvedba: Vaja, iz sklopa vaj za kifozo in skoliozo.  Lezite na hrbet in položite roki ob telo, dlani so obrnjene proti tlom. Glavo usmerite naravnost in je med vajo ne obračajte.  Nogi pokrčite, stopali sta na tleh.  Nogi počasi, s pomočjo trebušnih mišic, povlecite do prsnega koša. Tak položaj zadržite nekaj sekund. Nog ni potrebno pritiskati na prsni koš.</a:t>
            </a:r>
          </a:p>
          <a:p>
            <a:r>
              <a:rPr lang="sl-SI" sz="1800" dirty="0"/>
              <a:t>Vajo ponovite 10-15 krat.</a:t>
            </a:r>
          </a:p>
          <a:p>
            <a:endParaRPr lang="sl-SI" dirty="0"/>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694251" y="3494513"/>
            <a:ext cx="5390806" cy="3030831"/>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5. MOST</a:t>
            </a:r>
            <a:br>
              <a:rPr lang="sl-SI" sz="4800" dirty="0"/>
            </a:br>
            <a:endParaRPr lang="ru-RU" sz="4400" dirty="0"/>
          </a:p>
        </p:txBody>
      </p:sp>
      <p:sp>
        <p:nvSpPr>
          <p:cNvPr id="10" name="Содержимое 9"/>
          <p:cNvSpPr>
            <a:spLocks noGrp="1"/>
          </p:cNvSpPr>
          <p:nvPr>
            <p:ph sz="half" idx="1"/>
          </p:nvPr>
        </p:nvSpPr>
        <p:spPr>
          <a:xfrm>
            <a:off x="323528" y="1700808"/>
            <a:ext cx="8496944" cy="2019680"/>
          </a:xfrm>
        </p:spPr>
        <p:txBody>
          <a:bodyPr>
            <a:normAutofit/>
          </a:bodyPr>
          <a:lstStyle/>
          <a:p>
            <a:r>
              <a:rPr lang="sl-SI" sz="1800" dirty="0"/>
              <a:t>Izvedba: Lezite na hrbet in položite roki ob telo, dlani naj bodo obrnjene proti tlom, glava je usmerjena navzgor. Nogi sta pokrčeni in stopali na tleh. Počasi dvigujte medenico navzgor, dokler trup in stegna niso poravnani.  Zadržite nekaj sekund in spustite telo. Glave ne obračajte, prav tako ne dvigujte stopal.</a:t>
            </a:r>
          </a:p>
          <a:p>
            <a:r>
              <a:rPr lang="sl-SI" sz="1800" dirty="0"/>
              <a:t>Vajo ponovite 10-15 krat.</a:t>
            </a:r>
          </a:p>
          <a:p>
            <a:endParaRPr lang="sl-SI" dirty="0"/>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694251" y="3356992"/>
            <a:ext cx="5390806" cy="3030831"/>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6. DVIGOVANJE TRUPA Z IZTEGNJENIMI ROKAMI</a:t>
            </a:r>
            <a:endParaRPr lang="ru-RU" sz="4400" dirty="0"/>
          </a:p>
        </p:txBody>
      </p:sp>
      <p:sp>
        <p:nvSpPr>
          <p:cNvPr id="10" name="Содержимое 9"/>
          <p:cNvSpPr>
            <a:spLocks noGrp="1"/>
          </p:cNvSpPr>
          <p:nvPr>
            <p:ph sz="half" idx="1"/>
          </p:nvPr>
        </p:nvSpPr>
        <p:spPr>
          <a:xfrm>
            <a:off x="323528" y="1913376"/>
            <a:ext cx="8496944" cy="2019680"/>
          </a:xfrm>
        </p:spPr>
        <p:txBody>
          <a:bodyPr>
            <a:normAutofit/>
          </a:bodyPr>
          <a:lstStyle/>
          <a:p>
            <a:r>
              <a:rPr lang="sl-SI" sz="1800" dirty="0"/>
              <a:t>Izvedba:  Lezite na trebuh in iztegnite roki ter nogi. Dvignite prsni koš, boki naj ostanejo na tleh. Ta položaj zadržite nekaj sekund, nato se vrnite v začetni položaj.  Hrbet naj ostane raven, prav tako ne obremenjujte vratu. Stopala ostanejo na tleh.</a:t>
            </a:r>
          </a:p>
          <a:p>
            <a:r>
              <a:rPr lang="sl-SI" sz="1800" dirty="0"/>
              <a:t>Vajo ponovite 10-15 krat.</a:t>
            </a:r>
          </a:p>
          <a:p>
            <a:endParaRPr lang="sl-SI" dirty="0"/>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475656" y="3458823"/>
            <a:ext cx="5752126" cy="285049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7. METULJ</a:t>
            </a:r>
            <a:br>
              <a:rPr lang="sl-SI" sz="4000" dirty="0"/>
            </a:br>
            <a:endParaRPr lang="ru-RU" sz="4000" dirty="0"/>
          </a:p>
        </p:txBody>
      </p:sp>
      <p:sp>
        <p:nvSpPr>
          <p:cNvPr id="10" name="Содержимое 9"/>
          <p:cNvSpPr>
            <a:spLocks noGrp="1"/>
          </p:cNvSpPr>
          <p:nvPr>
            <p:ph sz="half" idx="1"/>
          </p:nvPr>
        </p:nvSpPr>
        <p:spPr>
          <a:xfrm>
            <a:off x="323528" y="1772816"/>
            <a:ext cx="8496944" cy="2019680"/>
          </a:xfrm>
        </p:spPr>
        <p:txBody>
          <a:bodyPr>
            <a:normAutofit/>
          </a:bodyPr>
          <a:lstStyle/>
          <a:p>
            <a:r>
              <a:rPr lang="sl-SI" sz="1800" dirty="0"/>
              <a:t>Izvedba: Lezite na trebuh in iztegnite roki ter nogi. Dvignite trup, iztegnite roki naprej, nato jih počasi pomikajte nazaj proti zadnjici, kot da bi narisali krog. Trupa med vajo ne spuščajte, roke naj bodo iztegnjene. Vsako vajo zadržite nekaj sekund  Ne obremenjujte vratu, vaje izvajajte počasi.</a:t>
            </a:r>
          </a:p>
          <a:p>
            <a:endParaRPr lang="sl-SI" sz="1800" dirty="0"/>
          </a:p>
          <a:p>
            <a:r>
              <a:rPr lang="sl-SI" sz="1800" dirty="0"/>
              <a:t>Vajo ponovite 10-15 krat.</a:t>
            </a:r>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547665" y="3638523"/>
            <a:ext cx="5680116" cy="281481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normAutofit fontScale="90000"/>
          </a:bodyPr>
          <a:lstStyle/>
          <a:p>
            <a:r>
              <a:rPr lang="sl-SI" sz="4400" dirty="0"/>
              <a:t> 8. DVIGOVANJE POKRČENE NOGE</a:t>
            </a:r>
            <a:br>
              <a:rPr lang="sl-SI" sz="4000" dirty="0"/>
            </a:br>
            <a:endParaRPr lang="ru-RU" sz="4000" dirty="0"/>
          </a:p>
        </p:txBody>
      </p:sp>
      <p:sp>
        <p:nvSpPr>
          <p:cNvPr id="10" name="Содержимое 9"/>
          <p:cNvSpPr>
            <a:spLocks noGrp="1"/>
          </p:cNvSpPr>
          <p:nvPr>
            <p:ph sz="half" idx="1"/>
          </p:nvPr>
        </p:nvSpPr>
        <p:spPr>
          <a:xfrm>
            <a:off x="323528" y="1772816"/>
            <a:ext cx="8496944" cy="2019680"/>
          </a:xfrm>
        </p:spPr>
        <p:txBody>
          <a:bodyPr>
            <a:normAutofit/>
          </a:bodyPr>
          <a:lstStyle/>
          <a:p>
            <a:r>
              <a:rPr lang="sl-SI" sz="1800" dirty="0"/>
              <a:t>Izvedba: Lezite na trebuh, roki položite ob telo in obrnite dlani navzgor. Glava počiva na tleh, naslonjena na brado.  Eno nogo v kolenu upognite za 90 stopinj in jo iz tega položaja dvigujte do višine, ki vam je še udobna. V tem položaju jo  zadržite nekaj sekund in spustite. </a:t>
            </a:r>
          </a:p>
          <a:p>
            <a:r>
              <a:rPr lang="sl-SI" sz="1800" dirty="0"/>
              <a:t>Vajo ponovite 10 – 15 krat in nato jo ponovite z drugo nogo.</a:t>
            </a:r>
          </a:p>
        </p:txBody>
      </p:sp>
      <p:pic>
        <p:nvPicPr>
          <p:cNvPr id="12" name="Содержимое 11" descr="Podemy_razvedennyh_ruk-1.gif"/>
          <p:cNvPicPr>
            <a:picLocks noGrp="1" noChangeAspect="1"/>
          </p:cNvPicPr>
          <p:nvPr>
            <p:ph sz="half" idx="2"/>
          </p:nvPr>
        </p:nvPicPr>
        <p:blipFill>
          <a:blip r:embed="rId2" cstate="print"/>
          <a:stretch>
            <a:fillRect/>
          </a:stretch>
        </p:blipFill>
        <p:spPr>
          <a:xfrm>
            <a:off x="1277392" y="3356992"/>
            <a:ext cx="6102920" cy="302433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TotalTime>
  <Words>734</Words>
  <Application>Microsoft Office PowerPoint</Application>
  <PresentationFormat>Diaprojekcija na zaslonu (4:3)</PresentationFormat>
  <Paragraphs>33</Paragraphs>
  <Slides>11</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11</vt:i4>
      </vt:variant>
    </vt:vector>
  </HeadingPairs>
  <TitlesOfParts>
    <vt:vector size="15" baseType="lpstr">
      <vt:lpstr>Calibri</vt:lpstr>
      <vt:lpstr>Constantia</vt:lpstr>
      <vt:lpstr>Wingdings 2</vt:lpstr>
      <vt:lpstr>Поток</vt:lpstr>
      <vt:lpstr>Vaje za skoliozo</vt:lpstr>
      <vt:lpstr>1. DVIGOVANJE RAZPRTIH ROK </vt:lpstr>
      <vt:lpstr>2. DVIGOVANJE TELESA Z ROKAMI ZA GLAVO</vt:lpstr>
      <vt:lpstr>3. DVIGOVANJE IZTEGNJENE NOGE </vt:lpstr>
      <vt:lpstr>4. DVIGOVANJE POKRČENIH NOG </vt:lpstr>
      <vt:lpstr>5. MOST </vt:lpstr>
      <vt:lpstr>6. DVIGOVANJE TRUPA Z IZTEGNJENIMI ROKAMI</vt:lpstr>
      <vt:lpstr>7. METULJ </vt:lpstr>
      <vt:lpstr> 8. DVIGOVANJE POKRČENE NOGE </vt:lpstr>
      <vt:lpstr>9. DVIGOVANJE  TRUPA S POKRČENIMI ROKAMI</vt:lpstr>
      <vt:lpstr>10. PLAVALEC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Vaje za skoliozo</dc:title>
  <dc:creator>Zver</dc:creator>
  <cp:lastModifiedBy>Luka G</cp:lastModifiedBy>
  <cp:revision>6</cp:revision>
  <dcterms:created xsi:type="dcterms:W3CDTF">2021-05-17T18:29:37Z</dcterms:created>
  <dcterms:modified xsi:type="dcterms:W3CDTF">2022-09-01T06:45:19Z</dcterms:modified>
</cp:coreProperties>
</file>